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25/choisir-un-point-d-entr-e-pour-sa-premi-re-demande-de-semences-en-gros-dbcee518.html" TargetMode="External"/><Relationship Id="rId4" Type="http://schemas.openxmlformats.org/officeDocument/2006/relationships/hyperlink" Target="https://bulkseedsinternational-fr.porkbunlead.workers.dev/spaces/bulkseedsinternational-fr-25/feuille-de-contr-le-pour-les-vari-t-s-de-choux-et-choux-fris-s-000ffaae.docx" TargetMode="External"/><Relationship Id="rId5" Type="http://schemas.openxmlformats.org/officeDocument/2006/relationships/hyperlink" Target="https://bulkseedsinternational-fr.porkbunlead.workers.dev/spaces/bulkseedsinternational-fr-25/grille-de-comparaison-des-vari-t-s-d-artichauts-avant-demande-3ba8f14d.xlsx" TargetMode="External"/><Relationship Id="rId6" Type="http://schemas.openxmlformats.org/officeDocument/2006/relationships/hyperlink" Target="https://bulkseedsinternational-fr.porkbunlead.workers.dev/spaces/bulkseedsinternational-fr-25/planifier-une-premi-re-offre-de-ma-s-partir-du-catalogue-43be10d9.od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25/comparer-melons-et-past-ques-dans-le-catalogue-pour-une-offre-en-gros-b2f0e8a9.pdf" TargetMode="External"/><Relationship Id="rId3" Type="http://schemas.openxmlformats.org/officeDocument/2006/relationships/hyperlink" Target="https://bulkseedsinternational-fr.porkbunlead.workers.dev/spaces/bulkseedsinternational-fr-25/plantes-d-int-rieur-en-questions-courtes-avant-une-demande-en-gros-c23c7619.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une fiche asperge à un client en présentation</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un point d'entrée pour sa première demande de semences en gros</a:t>
            </a:r>
          </a:p>
          <a:p>
            <a:r>
              <a:rPr sz="1800">
                <a:hlinkClick r:id="rId4"/>
              </a:rPr>
              <a:t>Feuille de contrôle pour les variétés de choux et choux frisés</a:t>
            </a:r>
          </a:p>
          <a:p>
            <a:r>
              <a:rPr sz="1800">
                <a:hlinkClick r:id="rId5"/>
              </a:rPr>
              <a:t>Grille de comparaison des variétés d'artichauts avant demande</a:t>
            </a:r>
          </a:p>
          <a:p>
            <a:r>
              <a:rPr sz="1800">
                <a:hlinkClick r:id="rId6"/>
              </a:rPr>
              <a:t>Planifier une première offre de maïs à partir du catalogue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Comparer melons et pastèques dans le catalogue pour une offre en gros</a:t>
            </a:r>
          </a:p>
          <a:p>
            <a:r>
              <a:rPr sz="1800">
                <a:hlinkClick r:id="rId3"/>
              </a:rPr>
              <a:t>Plantes d'intérieur en questions courtes avant une demande en gros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