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6/semences-en-gros-index-des-esp-ces-a-z-ou-catalogue-par-groupe-5334734f.html" TargetMode="External"/><Relationship Id="rId4" Type="http://schemas.openxmlformats.org/officeDocument/2006/relationships/hyperlink" Target="https://bulkseedsinternational-fr.porkbunlead.workers.dev/spaces/bulkseedsinternational-fr-26/constituer-une-demande-de-semences-aromatiques-du-nom-botanique-la-lig-0094f387.pdf" TargetMode="External"/><Relationship Id="rId5" Type="http://schemas.openxmlformats.org/officeDocument/2006/relationships/hyperlink" Target="https://bulkseedsinternational-fr.porkbunlead.workers.dev/spaces/bulkseedsinternational-fr-26/feuille-de-contr-le-pour-une-s-lection-de-micro-pousses-et-de-pousses-11170169.docx" TargetMode="External"/><Relationship Id="rId6" Type="http://schemas.openxmlformats.org/officeDocument/2006/relationships/hyperlink" Target="https://bulkseedsinternational-fr.porkbunlead.workers.dev/spaces/bulkseedsinternational-fr-26/planifier-une-premi-re-offre-de-fleurs-annuelles-et-bisannuelles-6b70e995.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6/fiches-vari-t-s-en-questions-courtes-ce-qui-figure-au-catalogue-et-ce--7bc0f7f4.rtf" TargetMode="External"/><Relationship Id="rId3" Type="http://schemas.openxmlformats.org/officeDocument/2006/relationships/hyperlink" Target="https://bulkseedsinternational-fr.porkbunlead.workers.dev/spaces/bulkseedsinternational-fr-26/grille-de-comparaison-des-vari-t-s-de-laitues-et-salades-avant-demande-7c48167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 acheteur comment lire une page produit du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index des espèces A–Z ou catalogue par groupe</a:t>
            </a:r>
          </a:p>
          <a:p>
            <a:r>
              <a:rPr sz="1800">
                <a:hlinkClick r:id="rId4"/>
              </a:rPr>
              <a:t>Constituer une demande de semences aromatiques, du nom botanique à la ligne de panier</a:t>
            </a:r>
          </a:p>
          <a:p>
            <a:r>
              <a:rPr sz="1800">
                <a:hlinkClick r:id="rId5"/>
              </a:rPr>
              <a:t>Feuille de contrôle pour une sélection de micro-pousses et de pousses</a:t>
            </a:r>
          </a:p>
          <a:p>
            <a:r>
              <a:rPr sz="1800">
                <a:hlinkClick r:id="rId6"/>
              </a:rPr>
              <a:t>Planifier une première offre de fleurs annuelles et bisannuelles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Fiches variétés en questions courtes : ce qui figure au catalogue et ce qui reste à confirmer</a:t>
            </a:r>
          </a:p>
          <a:p>
            <a:r>
              <a:rPr sz="1800">
                <a:hlinkClick r:id="rId3"/>
              </a:rPr>
              <a:t>Grille de comparaison des variétés de laitues et salades avant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