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7/potatoes-artichauts-et-asperges-trois-fiches-comparer-avant-une-demand-befe6774.html" TargetMode="External"/><Relationship Id="rId4" Type="http://schemas.openxmlformats.org/officeDocument/2006/relationships/hyperlink" Target="https://bulkseedsinternational-fr.porkbunlead.workers.dev/spaces/bulkseedsinternational-fr-27/passer-des-esp-ces-a-z-un-panier-de-demande-ordonn-20660a69.pdf" TargetMode="External"/><Relationship Id="rId5" Type="http://schemas.openxmlformats.org/officeDocument/2006/relationships/hyperlink" Target="https://bulkseedsinternational-fr.porkbunlead.workers.dev/spaces/bulkseedsinternational-fr-27/planifier-une-premi-re-offre-de-plantes-m-dicinales-et-d-aromatiques-r-2278668d.odt" TargetMode="External"/><Relationship Id="rId6" Type="http://schemas.openxmlformats.org/officeDocument/2006/relationships/hyperlink" Target="https://bulkseedsinternational-fr.porkbunlead.workers.dev/spaces/bulkseedsinternational-fr-27/concombres-et-courges-en-questions-courtes-sur-les-fiches-du-catalogue-61bbe3c3.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7/feuille-de-contr-le-pour-les-vari-t-s-de-melons-et-past-ques-94c9537e.docx" TargetMode="External"/><Relationship Id="rId3" Type="http://schemas.openxmlformats.org/officeDocument/2006/relationships/hyperlink" Target="https://bulkseedsinternational-fr.porkbunlead.workers.dev/spaces/bulkseedsinternational-fr-27/grille-de-comparaison-des-vari-t-s-d-aubergines-et-de-poivrons-baa8a0f2.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Index A-Z et catalogue par groupe : montrer la différence à un acheteur</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Potatoes, artichauts et asperges : trois fiches à comparer avant une demande</a:t>
            </a:r>
          </a:p>
          <a:p>
            <a:r>
              <a:rPr sz="1800">
                <a:hlinkClick r:id="rId4"/>
              </a:rPr>
              <a:t>Passer des espèces A-Z à un panier de demande ordonné</a:t>
            </a:r>
          </a:p>
          <a:p>
            <a:r>
              <a:rPr sz="1800">
                <a:hlinkClick r:id="rId5"/>
              </a:rPr>
              <a:t>Planifier une première offre de plantes médicinales et d'aromatiques rares</a:t>
            </a:r>
          </a:p>
          <a:p>
            <a:r>
              <a:rPr sz="1800">
                <a:hlinkClick r:id="rId6"/>
              </a:rPr>
              <a:t>Concombres et courges en questions courtes sur les fiches du catalogue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contrôle pour les variétés de melons et pastèques</a:t>
            </a:r>
          </a:p>
          <a:p>
            <a:r>
              <a:rPr sz="1800">
                <a:hlinkClick r:id="rId3"/>
              </a:rPr>
              <a:t>Grille de comparaison des variétés d'aubergines et de poivrons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