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8/choisir-entre-palmier-et-plante-grasse-pour-un-rayon-7b31741c.html" TargetMode="External"/><Relationship Id="rId4" Type="http://schemas.openxmlformats.org/officeDocument/2006/relationships/hyperlink" Target="https://bulkseedsinternational-fr.porkbunlead.workers.dev/spaces/bulkseedsinternational-fr-28/planifier-une-offre-de-plantes-aromatiques-m-dicinales-pour-un-point-d-03d06540.odt" TargetMode="External"/><Relationship Id="rId5" Type="http://schemas.openxmlformats.org/officeDocument/2006/relationships/hyperlink" Target="https://bulkseedsinternational-fr.porkbunlead.workers.dev/spaces/bulkseedsinternational-fr-28/feuille-de-travail-pour-les-pousses-et-micro-pousses-vendues-la-graine-4bfb667f.docx" TargetMode="External"/><Relationship Id="rId6" Type="http://schemas.openxmlformats.org/officeDocument/2006/relationships/hyperlink" Target="https://bulkseedsinternational-fr.porkbunlead.workers.dev/spaces/bulkseedsinternational-fr-28/grille-de-comparaison-des-vari-t-s-de-thym-romarin-et-sauge-633116e6.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8/pr-parer-une-demande-de-semences-de-fleurs-sauvages-et-de-m-langes-6f8cee54.pdf" TargetMode="External"/><Relationship Id="rId3" Type="http://schemas.openxmlformats.org/officeDocument/2006/relationships/hyperlink" Target="https://bulkseedsinternational-fr.porkbunlead.workers.dev/spaces/bulkseedsinternational-fr-28/paniers-plusieurs-paliers-de-quantit-en-questions-courtes-b3c2c1c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 acheteur les exigences d'emballage dans une demande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palmier et plante grasse pour un rayon</a:t>
            </a:r>
          </a:p>
          <a:p>
            <a:r>
              <a:rPr sz="1800">
                <a:hlinkClick r:id="rId4"/>
              </a:rPr>
              <a:t>Planifier une offre de plantes aromatiques médicinales pour un point de vente</a:t>
            </a:r>
          </a:p>
          <a:p>
            <a:r>
              <a:rPr sz="1800">
                <a:hlinkClick r:id="rId5"/>
              </a:rPr>
              <a:t>Feuille de travail pour les pousses et micro-pousses vendues à la graine</a:t>
            </a:r>
          </a:p>
          <a:p>
            <a:r>
              <a:rPr sz="1800">
                <a:hlinkClick r:id="rId6"/>
              </a:rPr>
              <a:t>Grille de comparaison des variétés de thym romarin et sauge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Préparer une demande de semences de fleurs sauvages et de mélanges</a:t>
            </a:r>
          </a:p>
          <a:p>
            <a:r>
              <a:rPr sz="1800">
                <a:hlinkClick r:id="rId3"/>
              </a:rPr>
              <a:t>Paniers à plusieurs paliers de quantité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