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9/choisir-une-premi-re-s-lection-de-plantes-d-int-rieur-6df75c99.html" TargetMode="External"/><Relationship Id="rId4" Type="http://schemas.openxmlformats.org/officeDocument/2006/relationships/hyperlink" Target="https://bulkseedsinternational-fr.porkbunlead.workers.dev/spaces/bulkseedsinternational-fr-29/pr-parer-une-offre-de-ma-s-en-gros-02960531.pdf" TargetMode="External"/><Relationship Id="rId5" Type="http://schemas.openxmlformats.org/officeDocument/2006/relationships/hyperlink" Target="https://bulkseedsinternational-fr.porkbunlead.workers.dev/spaces/bulkseedsinternational-fr-29/feuille-de-contr-le-pour-une-s-lection-de-pommes-de-terre-25aca09d.docx" TargetMode="External"/><Relationship Id="rId6" Type="http://schemas.openxmlformats.org/officeDocument/2006/relationships/hyperlink" Target="https://bulkseedsinternational-fr.porkbunlead.workers.dev/spaces/bulkseedsinternational-fr-29/fiches-asperge-et-artichaut-en-questions-courtes-40bbac9d.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9/constituer-un-panier-avec-des-fleurs-paliers-de-quantit-74fe4651.odt" TargetMode="External"/><Relationship Id="rId3" Type="http://schemas.openxmlformats.org/officeDocument/2006/relationships/hyperlink" Target="https://bulkseedsinternational-fr.porkbunlead.workers.dev/spaces/bulkseedsinternational-fr-29/comparer-melons-et-past-ques-avant-une-demande-ec2742b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les paliers de quantité des semences en gros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une première sélection de plantes d'intérieur</a:t>
            </a:r>
          </a:p>
          <a:p>
            <a:r>
              <a:rPr sz="1800">
                <a:hlinkClick r:id="rId4"/>
              </a:rPr>
              <a:t>Préparer une offre de maïs en gros</a:t>
            </a:r>
          </a:p>
          <a:p>
            <a:r>
              <a:rPr sz="1800">
                <a:hlinkClick r:id="rId5"/>
              </a:rPr>
              <a:t>Feuille de contrôle pour une sélection de pommes de terre</a:t>
            </a:r>
          </a:p>
          <a:p>
            <a:r>
              <a:rPr sz="1800">
                <a:hlinkClick r:id="rId6"/>
              </a:rPr>
              <a:t>Fiches asperge et artichaut en questions courtes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Constituer un panier avec des fleurs à paliers de quantité</a:t>
            </a:r>
          </a:p>
          <a:p>
            <a:r>
              <a:rPr sz="1800">
                <a:hlinkClick r:id="rId3"/>
              </a:rPr>
              <a:t>Comparer melons et pastèques avant une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