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3/commerce-de-gros-de-semences-choisir-entre-catalogue-demande-rapide-et-763caf28.html" TargetMode="External"/><Relationship Id="rId4" Type="http://schemas.openxmlformats.org/officeDocument/2006/relationships/hyperlink" Target="https://bulkseedsinternational-fr.porkbunlead.workers.dev/spaces/bulkseedsinternational-fr-3/references-unites-et-prix-affiches-en-questions-courtes-022df631.rtf" TargetMode="External"/><Relationship Id="rId5" Type="http://schemas.openxmlformats.org/officeDocument/2006/relationships/hyperlink" Target="https://bulkseedsinternational-fr.porkbunlead.workers.dev/spaces/bulkseedsinternational-fr-3/planifier-les-aromatiques-dans-un-assortiment-de-grainetier-0348cd5c.odt" TargetMode="External"/><Relationship Id="rId6" Type="http://schemas.openxmlformats.org/officeDocument/2006/relationships/hyperlink" Target="https://bulkseedsinternational-fr.porkbunlead.workers.dev/spaces/bulkseedsinternational-fr-3/feuille-de-controle-des-references-catalogue-avant-envoi-04cf5bbd.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3/grille-de-comparaison-des-especes-avant-demande-de-devis-0e7767aa.xlsx" TargetMode="External"/><Relationship Id="rId3" Type="http://schemas.openxmlformats.org/officeDocument/2006/relationships/hyperlink" Target="https://bulkseedsinternational-fr.porkbunlead.workers.dev/spaces/bulkseedsinternational-fr-3/rediger-une-description-de-variete-exploitable-en-rayon-2569e52a.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Groupes de semences et logique du catalogue expliquees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Commerce de gros de semences : choisir entre catalogue, demande rapide et panier</a:t>
            </a:r>
          </a:p>
          <a:p>
            <a:r>
              <a:rPr sz="1800">
                <a:hlinkClick r:id="rId4"/>
              </a:rPr>
              <a:t>References, unites et prix affiches en questions courtes</a:t>
            </a:r>
          </a:p>
          <a:p>
            <a:r>
              <a:rPr sz="1800">
                <a:hlinkClick r:id="rId5"/>
              </a:rPr>
              <a:t>Planifier les aromatiques dans un assortiment de grainetier</a:t>
            </a:r>
          </a:p>
          <a:p>
            <a:r>
              <a:rPr sz="1800">
                <a:hlinkClick r:id="rId6"/>
              </a:rPr>
              <a:t>Feuille de controle des references catalogue avant envoi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especes avant demande de devis</a:t>
            </a:r>
          </a:p>
          <a:p>
            <a:r>
              <a:rPr sz="1800">
                <a:hlinkClick r:id="rId3"/>
              </a:rPr>
              <a:t>Rediger une description de variete exploitable en rayon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