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30/choisir-entre-index-des-esp-ces-a-z-et-demande-rapide-par-esp-ce-pour--1851d68a.html" TargetMode="External"/><Relationship Id="rId4" Type="http://schemas.openxmlformats.org/officeDocument/2006/relationships/hyperlink" Target="https://bulkseedsinternational-fr.porkbunlead.workers.dev/spaces/bulkseedsinternational-fr-30/planifier-une-premi-re-offre-en-plantes-m-dicinales-et-aromatiques-rar-07b6571b.odt" TargetMode="External"/><Relationship Id="rId5" Type="http://schemas.openxmlformats.org/officeDocument/2006/relationships/hyperlink" Target="https://bulkseedsinternational-fr.porkbunlead.workers.dev/spaces/bulkseedsinternational-fr-30/prix-pour-mille-graines-ou-prix-au-kilo-en-questions-courtes-1761b695.rtf" TargetMode="External"/><Relationship Id="rId6" Type="http://schemas.openxmlformats.org/officeDocument/2006/relationships/hyperlink" Target="https://bulkseedsinternational-fr.porkbunlead.workers.dev/spaces/bulkseedsinternational-fr-30/grille-de-comparaison-des-vari-t-s-de-basilic-par-appellation-et-unit--514e8282.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30/feuille-de-contr-le-pour-une-s-lection-de-fleurs-prix-au-kilo-5370d843.docx" TargetMode="External"/><Relationship Id="rId3" Type="http://schemas.openxmlformats.org/officeDocument/2006/relationships/hyperlink" Target="https://bulkseedsinternational-fr.porkbunlead.workers.dev/spaces/bulkseedsinternational-fr-30/traiter-une-ligne-prix-au-kilo-avec-paliers-de-quantit-jusqu-l-envoi-d-b2a7676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demande rapide par espèce à un acheteur en présentation</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index des espèces A-Z et demande rapide par espèce pour une sélection ciblée</a:t>
            </a:r>
          </a:p>
          <a:p>
            <a:r>
              <a:rPr sz="1800">
                <a:hlinkClick r:id="rId4"/>
              </a:rPr>
              <a:t>Planifier une première offre en plantes médicinales et aromatiques rares</a:t>
            </a:r>
          </a:p>
          <a:p>
            <a:r>
              <a:rPr sz="1800">
                <a:hlinkClick r:id="rId5"/>
              </a:rPr>
              <a:t>Prix pour mille graines ou prix au kilo en questions courtes</a:t>
            </a:r>
          </a:p>
          <a:p>
            <a:r>
              <a:rPr sz="1800">
                <a:hlinkClick r:id="rId6"/>
              </a:rPr>
              <a:t>Grille de comparaison des variétés de basilic par appellation et unité de vente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contrôle pour une sélection de fleurs à prix au kilo</a:t>
            </a:r>
          </a:p>
          <a:p>
            <a:r>
              <a:rPr sz="1800">
                <a:hlinkClick r:id="rId3"/>
              </a:rPr>
              <a:t>Traiter une ligne à prix au kilo avec paliers de quantité jusqu'à l'envoi du panier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