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4/comprendre-la-structure-du-catalogue-avant-de-demander-un-devis-2f58a820.html" TargetMode="External"/><Relationship Id="rId4" Type="http://schemas.openxmlformats.org/officeDocument/2006/relationships/hyperlink" Target="https://bulkseedsinternational-fr.porkbunlead.workers.dev/spaces/bulkseedsinternational-fr-4/constituer-une-demande-de-semences-multi-groupes-avec-plusieurs-format-1c480918.pdf" TargetMode="External"/><Relationship Id="rId5" Type="http://schemas.openxmlformats.org/officeDocument/2006/relationships/hyperlink" Target="https://bulkseedsinternational-fr.porkbunlead.workers.dev/spaces/bulkseedsinternational-fr-4/grille-de-comparaison-des-references-et-destinations-avant-demande-4103bb25.xlsx" TargetMode="External"/><Relationship Id="rId6" Type="http://schemas.openxmlformats.org/officeDocument/2006/relationships/hyperlink" Target="https://bulkseedsinternational-fr.porkbunlead.workers.dev/spaces/bulkseedsinternational-fr-4/feuille-de-verification-destination-et-emballage-avant-envoi-de-la-dem-7c97f3ba.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4/planifier-un-assortiment-equilibre-entre-legumes-fleurs-aromatiques-et-8fe00c50.odt" TargetMode="External"/><Relationship Id="rId3" Type="http://schemas.openxmlformats.org/officeDocument/2006/relationships/hyperlink" Target="https://bulkseedsinternational-fr.porkbunlead.workers.dev/spaces/bulkseedsinternational-fr-4/questions-courtes-sur-la-demande-sans-engagement-et-le-devis-e10f9349.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au devis en cinq etapes pour un revendeur</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Comprendre la structure du catalogue avant de demander un devis</a:t>
            </a:r>
          </a:p>
          <a:p>
            <a:r>
              <a:rPr sz="1800">
                <a:hlinkClick r:id="rId4"/>
              </a:rPr>
              <a:t>Constituer une demande de semences multi-groupes avec plusieurs formats</a:t>
            </a:r>
          </a:p>
          <a:p>
            <a:r>
              <a:rPr sz="1800">
                <a:hlinkClick r:id="rId5"/>
              </a:rPr>
              <a:t>Grille de comparaison des references et destinations avant demande</a:t>
            </a:r>
          </a:p>
          <a:p>
            <a:r>
              <a:rPr sz="1800">
                <a:hlinkClick r:id="rId6"/>
              </a:rPr>
              <a:t>Feuille de verification destination et emballage avant envoi de la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 assortiment equilibre entre legumes fleurs aromatiques et micro-pousses</a:t>
            </a:r>
          </a:p>
          <a:p>
            <a:r>
              <a:rPr sz="1800">
                <a:hlinkClick r:id="rId3"/>
              </a:rPr>
              <a:t>Questions courtes sur la demande sans engagement et le devis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