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5/semences-en-gros-pour-revendeurs-par-o-commencer-sans-perdre-de-temps-96bfdc2f.html" TargetMode="External"/><Relationship Id="rId4" Type="http://schemas.openxmlformats.org/officeDocument/2006/relationships/hyperlink" Target="https://bulkseedsinternational-fr.porkbunlead.workers.dev/spaces/bulkseedsinternational-fr-5/prix-affich-s-et-disponibilit-en-questions-courtes-007b2bdb.rtf" TargetMode="External"/><Relationship Id="rId5" Type="http://schemas.openxmlformats.org/officeDocument/2006/relationships/hyperlink" Target="https://bulkseedsinternational-fr.porkbunlead.workers.dev/spaces/bulkseedsinternational-fr-5/grille-de-comparaison-des-esp-ces-avant-demande-de-devis-12213c14.xlsx" TargetMode="External"/><Relationship Id="rId6" Type="http://schemas.openxmlformats.org/officeDocument/2006/relationships/hyperlink" Target="https://bulkseedsinternational-fr.porkbunlead.workers.dev/spaces/bulkseedsinternational-fr-5/r-partir-une-saison-de-vente-entre-l-gumes-fleurs-aromatiques-et-micro-1e37451e.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5/feuille-de-contr-le-des-r-f-rences-avant-validation-du-panier-816cdb52.docx" TargetMode="External"/><Relationship Id="rId3" Type="http://schemas.openxmlformats.org/officeDocument/2006/relationships/hyperlink" Target="https://bulkseedsinternational-fr.porkbunlead.workers.dev/spaces/bulkseedsinternational-fr-5/structurer-une-offre-d-aromatiques-autour-du-nom-botanique-dda9ea6d.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Groupe espèce variété : expliquer la structure du catalogue en présentation</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pour revendeurs : par où commencer sans perdre de temps</a:t>
            </a:r>
          </a:p>
          <a:p>
            <a:r>
              <a:rPr sz="1800">
                <a:hlinkClick r:id="rId4"/>
              </a:rPr>
              <a:t>Prix affichés et disponibilité en questions courtes</a:t>
            </a:r>
          </a:p>
          <a:p>
            <a:r>
              <a:rPr sz="1800">
                <a:hlinkClick r:id="rId5"/>
              </a:rPr>
              <a:t>Grille de comparaison des espèces avant demande de devis</a:t>
            </a:r>
          </a:p>
          <a:p>
            <a:r>
              <a:rPr sz="1800">
                <a:hlinkClick r:id="rId6"/>
              </a:rPr>
              <a:t>Répartir une saison de vente entre légumes fleurs aromatiques et micro-pousses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Feuille de contrôle des références avant validation du panier</a:t>
            </a:r>
          </a:p>
          <a:p>
            <a:r>
              <a:rPr sz="1800">
                <a:hlinkClick r:id="rId3"/>
              </a:rPr>
              <a:t>Structurer une offre d'aromatiques autour du nom botanique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