
<file path=[Content_Types].xml><?xml version="1.0" encoding="utf-8"?>
<Types xmlns="http://schemas.openxmlformats.org/package/2006/content-types">
  <Default Extension="bin" ContentType="application/vnd.openxmlformats-officedocument.presentationml.printerSettings"/>
  <Default Extension="jpeg" ContentType="image/jpeg"/>
  <Default Extension="rels" ContentType="application/vnd.openxmlformats-package.relationships+xml"/>
  <Default Extension="xml" ContentType="application/xml"/>
  <Override PartName="/docProps/app.xml" ContentType="application/vnd.openxmlformats-officedocument.extended-properties+xml"/>
  <Override PartName="/docProps/core.xml" ContentType="application/vnd.openxmlformats-package.core-properties+xml"/>
  <Override PartName="/ppt/presProps.xml" ContentType="application/vnd.openxmlformats-officedocument.presentationml.presProps+xml"/>
  <Override PartName="/ppt/presentation.xml" ContentType="application/vnd.openxmlformats-officedocument.presentationml.presentation.main+xml"/>
  <Override PartName="/ppt/slideLayouts/slideLayout1.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Masters/slideMaster1.xml" ContentType="application/vnd.openxmlformats-officedocument.presentationml.slideMaster+xml"/>
  <Override PartName="/ppt/slides/slide1.xml" ContentType="application/vnd.openxmlformats-officedocument.presentationml.slide+xml"/>
  <Override PartName="/ppt/slides/slide10.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tableStyles.xml" ContentType="application/vnd.openxmlformats-officedocument.presentationml.tableStyles+xml"/>
  <Override PartName="/ppt/theme/theme1.xml" ContentType="application/vnd.openxmlformats-officedocument.theme+xml"/>
  <Override PartName="/ppt/viewProps.xml" ContentType="application/vnd.openxmlformats-officedocument.presentationml.viewProps+xml"/>
</Types>
</file>

<file path=_rels/.rels><?xml version='1.0' encoding='UTF-8' standalone='yes'?>
<Relationships xmlns="http://schemas.openxmlformats.org/package/2006/relationships"><Relationship Id="rId1" Type="http://schemas.openxmlformats.org/officeDocument/2006/relationships/officeDocument" Target="ppt/presentation.xml"/><Relationship Id="rId2" Type="http://schemas.openxmlformats.org/package/2006/relationships/metadata/thumbnail" Target="docProps/thumbnail.jpeg"/><Relationship Id="rId3" Type="http://schemas.openxmlformats.org/package/2006/relationships/metadata/core-properties" Target="docProps/core.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autoCompressPictures="0">
  <p:sldMasterIdLst>
    <p:sldMasterId id="2147483648" r:id="rId1"/>
  </p:sldMasterIdLst>
  <p:sldIdLst>
    <p:sldId id="256" r:id="rId7"/>
    <p:sldId id="257" r:id="rId8"/>
    <p:sldId id="258" r:id="rId9"/>
    <p:sldId id="259" r:id="rId10"/>
    <p:sldId id="260" r:id="rId11"/>
    <p:sldId id="261" r:id="rId12"/>
    <p:sldId id="262" r:id="rId13"/>
    <p:sldId id="263" r:id="rId14"/>
    <p:sldId id="264" r:id="rId15"/>
    <p:sldId id="265" r:id="rId16"/>
  </p:sldIdLst>
  <p:sldSz cx="9144000" cy="6858000" type="screen4x3"/>
  <p:notesSz cx="6858000" cy="9144000"/>
  <p:defaultTex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5620"/>
    <p:restoredTop sz="94660"/>
  </p:normalViewPr>
  <p:slideViewPr>
    <p:cSldViewPr snapToGrid="0" snapToObjects="1">
      <p:cViewPr varScale="1">
        <p:scale>
          <a:sx n="124" d="100"/>
          <a:sy n="124" d="100"/>
        </p:scale>
        <p:origin x="-1512" y="-112"/>
      </p:cViewPr>
      <p:guideLst>
        <p:guide orient="horz" pos="2160"/>
        <p:guide pos="2880"/>
      </p:guideLst>
    </p:cSldViewPr>
  </p:slideViewPr>
  <p:notesTextViewPr>
    <p:cViewPr>
      <p:scale>
        <a:sx n="100" d="100"/>
        <a:sy n="100" d="100"/>
      </p:scale>
      <p:origin x="0" y="0"/>
    </p:cViewPr>
  </p:notesTextViewPr>
  <p:gridSpacing cx="76200" cy="76200"/>
</p:viewPr>
</file>

<file path=ppt/_rels/presentation.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printerSettings" Target="printerSettings/printerSettings1.bin"/><Relationship Id="rId3" Type="http://schemas.openxmlformats.org/officeDocument/2006/relationships/presProps" Target="presProps.xml"/><Relationship Id="rId4" Type="http://schemas.openxmlformats.org/officeDocument/2006/relationships/viewProps" Target="viewProps.xml"/><Relationship Id="rId5" Type="http://schemas.openxmlformats.org/officeDocument/2006/relationships/theme" Target="theme/theme1.xml"/><Relationship Id="rId6" Type="http://schemas.openxmlformats.org/officeDocument/2006/relationships/tableStyles" Target="tableStyles.xml"/><Relationship Id="rId7" Type="http://schemas.openxmlformats.org/officeDocument/2006/relationships/slide" Target="slides/slide1.xml"/><Relationship Id="rId8" Type="http://schemas.openxmlformats.org/officeDocument/2006/relationships/slide" Target="slides/slide2.xml"/><Relationship Id="rId9" Type="http://schemas.openxmlformats.org/officeDocument/2006/relationships/slide" Target="slides/slide3.xml"/><Relationship Id="rId10" Type="http://schemas.openxmlformats.org/officeDocument/2006/relationships/slide" Target="slides/slide4.xml"/><Relationship Id="rId11" Type="http://schemas.openxmlformats.org/officeDocument/2006/relationships/slide" Target="slides/slide5.xml"/><Relationship Id="rId12" Type="http://schemas.openxmlformats.org/officeDocument/2006/relationships/slide" Target="slides/slide6.xml"/><Relationship Id="rId13" Type="http://schemas.openxmlformats.org/officeDocument/2006/relationships/slide" Target="slides/slide7.xml"/><Relationship Id="rId14" Type="http://schemas.openxmlformats.org/officeDocument/2006/relationships/slide" Target="slides/slide8.xml"/><Relationship Id="rId15" Type="http://schemas.openxmlformats.org/officeDocument/2006/relationships/slide" Target="slides/slide9.xml"/><Relationship Id="rId16" Type="http://schemas.openxmlformats.org/officeDocument/2006/relationships/slide" Target="slides/slide10.xml"/></Relationship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2130425"/>
            <a:ext cx="7772400" cy="1470025"/>
          </a:xfrm>
        </p:spPr>
        <p:txBody>
          <a:bodyPr/>
          <a:lstStyle/>
          <a:p>
            <a:r>
              <a:rPr lang="en-US" smtClean="0"/>
              <a:t>Click to edit Master title style</a:t>
            </a:r>
            <a:endParaRPr lang="en-US"/>
          </a:p>
        </p:txBody>
      </p:sp>
      <p:sp>
        <p:nvSpPr>
          <p:cNvPr id="3" name="Subtitle 2"/>
          <p:cNvSpPr>
            <a:spLocks noGrp="1"/>
          </p:cNvSpPr>
          <p:nvPr>
            <p:ph type="subTitle" idx="1"/>
          </p:nvPr>
        </p:nvSpPr>
        <p:spPr>
          <a:xfrm>
            <a:off x="1371600" y="3886200"/>
            <a:ext cx="64008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smtClean="0"/>
              <a:t>Click to edit Master subtitle style</a:t>
            </a:r>
            <a:endParaRPr lang="en-US"/>
          </a:p>
        </p:txBody>
      </p:sp>
      <p:sp>
        <p:nvSpPr>
          <p:cNvPr id="4" name="Date Placeholder 3"/>
          <p:cNvSpPr>
            <a:spLocks noGrp="1"/>
          </p:cNvSpPr>
          <p:nvPr>
            <p:ph type="dt" sz="half" idx="10"/>
          </p:nvPr>
        </p:nvSpPr>
        <p:spPr/>
        <p:txBody>
          <a:bodyPr/>
          <a:lstStyle/>
          <a:p>
            <a:fld id="{5BCAD085-E8A6-8845-BD4E-CB4CCA059FC4}" type="datetimeFigureOut">
              <a:rPr lang="en-US" smtClean="0"/>
              <a:t>1/27/13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3168075583"/>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idx="1"/>
          </p:nvPr>
        </p:nvSpPr>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5BCAD085-E8A6-8845-BD4E-CB4CCA059FC4}" type="datetimeFigureOut">
              <a:rPr lang="en-US" smtClean="0"/>
              <a:t>1/27/13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2614314258"/>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nchor="t"/>
          <a:lstStyle>
            <a:lvl1pPr algn="l">
              <a:defRPr sz="4000" b="1" cap="all"/>
            </a:lvl1pPr>
          </a:lstStyle>
          <a:p>
            <a:r>
              <a:rPr lang="en-US" smtClean="0"/>
              <a:t>Click to edit Master title style</a:t>
            </a:r>
            <a:endParaRPr lang="en-US"/>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smtClean="0"/>
              <a:t>Click to edit Master text styles</a:t>
            </a:r>
          </a:p>
        </p:txBody>
      </p:sp>
      <p:sp>
        <p:nvSpPr>
          <p:cNvPr id="4" name="Date Placeholder 3"/>
          <p:cNvSpPr>
            <a:spLocks noGrp="1"/>
          </p:cNvSpPr>
          <p:nvPr>
            <p:ph type="dt" sz="half" idx="10"/>
          </p:nvPr>
        </p:nvSpPr>
        <p:spPr/>
        <p:txBody>
          <a:bodyPr/>
          <a:lstStyle/>
          <a:p>
            <a:fld id="{5BCAD085-E8A6-8845-BD4E-CB4CCA059FC4}" type="datetimeFigureOut">
              <a:rPr lang="en-US" smtClean="0"/>
              <a:t>1/27/13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960648375"/>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sz="half" idx="1"/>
          </p:nvPr>
        </p:nvSpPr>
        <p:spPr>
          <a:xfrm>
            <a:off x="457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Content Placeholder 3"/>
          <p:cNvSpPr>
            <a:spLocks noGrp="1"/>
          </p:cNvSpPr>
          <p:nvPr>
            <p:ph sz="half" idx="2"/>
          </p:nvPr>
        </p:nvSpPr>
        <p:spPr>
          <a:xfrm>
            <a:off x="4648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Date Placeholder 4"/>
          <p:cNvSpPr>
            <a:spLocks noGrp="1"/>
          </p:cNvSpPr>
          <p:nvPr>
            <p:ph type="dt" sz="half" idx="10"/>
          </p:nvPr>
        </p:nvSpPr>
        <p:spPr/>
        <p:txBody>
          <a:bodyPr/>
          <a:lstStyle/>
          <a:p>
            <a:fld id="{5BCAD085-E8A6-8845-BD4E-CB4CCA059FC4}" type="datetimeFigureOut">
              <a:rPr lang="en-US" smtClean="0"/>
              <a:t>1/27/13</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2782244947"/>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smtClean="0"/>
              <a:t>Click to edit Master title style</a:t>
            </a:r>
            <a:endParaRPr lang="en-US"/>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7" name="Date Placeholder 6"/>
          <p:cNvSpPr>
            <a:spLocks noGrp="1"/>
          </p:cNvSpPr>
          <p:nvPr>
            <p:ph type="dt" sz="half" idx="10"/>
          </p:nvPr>
        </p:nvSpPr>
        <p:spPr/>
        <p:txBody>
          <a:bodyPr/>
          <a:lstStyle/>
          <a:p>
            <a:fld id="{5BCAD085-E8A6-8845-BD4E-CB4CCA059FC4}" type="datetimeFigureOut">
              <a:rPr lang="en-US" smtClean="0"/>
              <a:t>1/27/13</a:t>
            </a:fld>
            <a:endParaRPr lang="en-US"/>
          </a:p>
        </p:txBody>
      </p:sp>
      <p:sp>
        <p:nvSpPr>
          <p:cNvPr id="8" name="Footer Placeholder 7"/>
          <p:cNvSpPr>
            <a:spLocks noGrp="1"/>
          </p:cNvSpPr>
          <p:nvPr>
            <p:ph type="ftr" sz="quarter" idx="11"/>
          </p:nvPr>
        </p:nvSpPr>
        <p:spPr/>
        <p:txBody>
          <a:bodyPr/>
          <a:lstStyle/>
          <a:p>
            <a:endParaRPr lang="en-US"/>
          </a:p>
        </p:txBody>
      </p:sp>
      <p:sp>
        <p:nvSpPr>
          <p:cNvPr id="9" name="Slide Number Placeholder 8"/>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990158736"/>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Date Placeholder 2"/>
          <p:cNvSpPr>
            <a:spLocks noGrp="1"/>
          </p:cNvSpPr>
          <p:nvPr>
            <p:ph type="dt" sz="half" idx="10"/>
          </p:nvPr>
        </p:nvSpPr>
        <p:spPr/>
        <p:txBody>
          <a:bodyPr/>
          <a:lstStyle/>
          <a:p>
            <a:fld id="{5BCAD085-E8A6-8845-BD4E-CB4CCA059FC4}" type="datetimeFigureOut">
              <a:rPr lang="en-US" smtClean="0"/>
              <a:t>1/27/13</a:t>
            </a:fld>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727027711"/>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5BCAD085-E8A6-8845-BD4E-CB4CCA059FC4}" type="datetimeFigureOut">
              <a:rPr lang="en-US" smtClean="0"/>
              <a:t>1/27/13</a:t>
            </a:fld>
            <a:endParaRPr lang="en-US"/>
          </a:p>
        </p:txBody>
      </p:sp>
      <p:sp>
        <p:nvSpPr>
          <p:cNvPr id="3" name="Footer Placeholder 2"/>
          <p:cNvSpPr>
            <a:spLocks noGrp="1"/>
          </p:cNvSpPr>
          <p:nvPr>
            <p:ph type="ftr" sz="quarter" idx="11"/>
          </p:nvPr>
        </p:nvSpPr>
        <p:spPr/>
        <p:txBody>
          <a:bodyPr/>
          <a:lstStyle/>
          <a:p>
            <a:endParaRPr lang="en-US"/>
          </a:p>
        </p:txBody>
      </p:sp>
      <p:sp>
        <p:nvSpPr>
          <p:cNvPr id="4" name="Slide Number Placeholder 3"/>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1212999818"/>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smtClean="0"/>
              <a:t>Click to edit Master title style</a:t>
            </a:r>
            <a:endParaRPr lang="en-US"/>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5BCAD085-E8A6-8845-BD4E-CB4CCA059FC4}" type="datetimeFigureOut">
              <a:rPr lang="en-US" smtClean="0"/>
              <a:t>1/27/13</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1840726560"/>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smtClean="0"/>
              <a:t>Click to edit Master title style</a:t>
            </a:r>
            <a:endParaRPr lang="en-US"/>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5BCAD085-E8A6-8845-BD4E-CB4CCA059FC4}" type="datetimeFigureOut">
              <a:rPr lang="en-US" smtClean="0"/>
              <a:t>1/27/13</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3889236939"/>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5BCAD085-E8A6-8845-BD4E-CB4CCA059FC4}" type="datetimeFigureOut">
              <a:rPr lang="en-US" smtClean="0"/>
              <a:t>1/27/13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2910927964"/>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274638"/>
            <a:ext cx="2057400" cy="5851525"/>
          </a:xfrm>
        </p:spPr>
        <p:txBody>
          <a:bodyPr vert="eaVert"/>
          <a:lstStyle/>
          <a:p>
            <a:r>
              <a:rPr lang="en-US" smtClean="0"/>
              <a:t>Click to edit Master title style</a:t>
            </a:r>
            <a:endParaRPr lang="en-US"/>
          </a:p>
        </p:txBody>
      </p:sp>
      <p:sp>
        <p:nvSpPr>
          <p:cNvPr id="3" name="Vertical Text Placeholder 2"/>
          <p:cNvSpPr>
            <a:spLocks noGrp="1"/>
          </p:cNvSpPr>
          <p:nvPr>
            <p:ph type="body" orient="vert" idx="1"/>
          </p:nvPr>
        </p:nvSpPr>
        <p:spPr>
          <a:xfrm>
            <a:off x="457200" y="274638"/>
            <a:ext cx="6019800" cy="5851525"/>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5BCAD085-E8A6-8845-BD4E-CB4CCA059FC4}" type="datetimeFigureOut">
              <a:rPr lang="en-US" smtClean="0"/>
              <a:t>1/27/13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3612223792"/>
      </p:ext>
    </p:extLst>
  </p:cSld>
  <p:clrMapOvr>
    <a:masterClrMapping/>
  </p:clrMapOvr>
</p:sldLayout>
</file>

<file path=ppt/slideMasters/_rels/slideMaster1.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slideLayout" Target="../slideLayouts/slideLayout2.xml"/><Relationship Id="rId3" Type="http://schemas.openxmlformats.org/officeDocument/2006/relationships/slideLayout" Target="../slideLayouts/slideLayout3.xml"/><Relationship Id="rId4" Type="http://schemas.openxmlformats.org/officeDocument/2006/relationships/slideLayout" Target="../slideLayouts/slideLayout4.xml"/><Relationship Id="rId5" Type="http://schemas.openxmlformats.org/officeDocument/2006/relationships/slideLayout" Target="../slideLayouts/slideLayout5.xml"/><Relationship Id="rId6" Type="http://schemas.openxmlformats.org/officeDocument/2006/relationships/slideLayout" Target="../slideLayouts/slideLayout6.xml"/><Relationship Id="rId7" Type="http://schemas.openxmlformats.org/officeDocument/2006/relationships/slideLayout" Target="../slideLayouts/slideLayout7.xml"/><Relationship Id="rId8" Type="http://schemas.openxmlformats.org/officeDocument/2006/relationships/slideLayout" Target="../slideLayouts/slideLayout8.xml"/><Relationship Id="rId9" Type="http://schemas.openxmlformats.org/officeDocument/2006/relationships/slideLayout" Target="../slideLayouts/slideLayout9.xml"/><Relationship Id="rId10" Type="http://schemas.openxmlformats.org/officeDocument/2006/relationships/slideLayout" Target="../slideLayouts/slideLayout10.xml"/><Relationship Id="rId11" Type="http://schemas.openxmlformats.org/officeDocument/2006/relationships/slideLayout" Target="../slideLayouts/slideLayout11.xml"/><Relationship Id="rId12" Type="http://schemas.openxmlformats.org/officeDocument/2006/relationships/theme" Target="../theme/theme1.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457200" y="274638"/>
            <a:ext cx="8229600" cy="1143000"/>
          </a:xfrm>
          <a:prstGeom prst="rect">
            <a:avLst/>
          </a:prstGeom>
        </p:spPr>
        <p:txBody>
          <a:bodyPr vert="horz" lIns="91440" tIns="45720" rIns="91440" bIns="45720" rtlCol="0" anchor="ctr">
            <a:normAutofit/>
          </a:bodyPr>
          <a:lstStyle/>
          <a:p>
            <a:r>
              <a:rPr lang="en-US" smtClean="0"/>
              <a:t>Click to edit Master title style</a:t>
            </a:r>
            <a:endParaRPr lang="en-US"/>
          </a:p>
        </p:txBody>
      </p:sp>
      <p:sp>
        <p:nvSpPr>
          <p:cNvPr id="3" name="Text Placeholder 2"/>
          <p:cNvSpPr>
            <a:spLocks noGrp="1"/>
          </p:cNvSpPr>
          <p:nvPr>
            <p:ph type="body" idx="1"/>
          </p:nvPr>
        </p:nvSpPr>
        <p:spPr>
          <a:xfrm>
            <a:off x="457200" y="1600200"/>
            <a:ext cx="8229600" cy="4525963"/>
          </a:xfrm>
          <a:prstGeom prst="rect">
            <a:avLst/>
          </a:prstGeom>
        </p:spPr>
        <p:txBody>
          <a:bodyPr vert="horz" lIns="91440" tIns="45720" rIns="91440" bIns="45720" rtlCol="0">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2"/>
          </p:nvPr>
        </p:nvSpPr>
        <p:spPr>
          <a:xfrm>
            <a:off x="457200" y="6356350"/>
            <a:ext cx="21336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5BCAD085-E8A6-8845-BD4E-CB4CCA059FC4}" type="datetimeFigureOut">
              <a:rPr lang="en-US" smtClean="0"/>
              <a:t>1/27/13</a:t>
            </a:fld>
            <a:endParaRPr lang="en-US"/>
          </a:p>
        </p:txBody>
      </p:sp>
      <p:sp>
        <p:nvSpPr>
          <p:cNvPr id="5" name="Footer Placeholder 4"/>
          <p:cNvSpPr>
            <a:spLocks noGrp="1"/>
          </p:cNvSpPr>
          <p:nvPr>
            <p:ph type="ftr" sz="quarter" idx="3"/>
          </p:nvPr>
        </p:nvSpPr>
        <p:spPr>
          <a:xfrm>
            <a:off x="3124200" y="6356350"/>
            <a:ext cx="28956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p>
        </p:txBody>
      </p:sp>
      <p:sp>
        <p:nvSpPr>
          <p:cNvPr id="6" name="Slide Number Placeholder 5"/>
          <p:cNvSpPr>
            <a:spLocks noGrp="1"/>
          </p:cNvSpPr>
          <p:nvPr>
            <p:ph type="sldNum" sz="quarter" idx="4"/>
          </p:nvPr>
        </p:nvSpPr>
        <p:spPr>
          <a:xfrm>
            <a:off x="6553200" y="6356350"/>
            <a:ext cx="21336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C1FF6DA9-008F-8B48-92A6-B652298478BF}" type="slidenum">
              <a:rPr lang="en-US" smtClean="0"/>
              <a:t>‹#›</a:t>
            </a:fld>
            <a:endParaRPr lang="en-US"/>
          </a:p>
        </p:txBody>
      </p:sp>
    </p:spTree>
    <p:extLst>
      <p:ext uri="{BB962C8B-B14F-4D97-AF65-F5344CB8AC3E}">
        <p14:creationId xmlns:p14="http://schemas.microsoft.com/office/powerpoint/2010/main" val="2209977519"/>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ctr" defTabSz="4572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457200" rtl="0" eaLnBrk="1" latinLnBrk="0" hangingPunct="1">
        <a:spcBef>
          <a:spcPct val="20000"/>
        </a:spcBef>
        <a:buFont typeface="Arial"/>
        <a:buChar char="•"/>
        <a:defRPr sz="3200" kern="1200">
          <a:solidFill>
            <a:schemeClr val="tx1"/>
          </a:solidFill>
          <a:latin typeface="+mn-lt"/>
          <a:ea typeface="+mn-ea"/>
          <a:cs typeface="+mn-cs"/>
        </a:defRPr>
      </a:lvl1pPr>
      <a:lvl2pPr marL="742950" indent="-285750" algn="l" defTabSz="457200" rtl="0" eaLnBrk="1" latinLnBrk="0" hangingPunct="1">
        <a:spcBef>
          <a:spcPct val="20000"/>
        </a:spcBef>
        <a:buFont typeface="Arial"/>
        <a:buChar char="–"/>
        <a:defRPr sz="2800" kern="1200">
          <a:solidFill>
            <a:schemeClr val="tx1"/>
          </a:solidFill>
          <a:latin typeface="+mn-lt"/>
          <a:ea typeface="+mn-ea"/>
          <a:cs typeface="+mn-cs"/>
        </a:defRPr>
      </a:lvl2pPr>
      <a:lvl3pPr marL="1143000" indent="-228600" algn="l" defTabSz="457200" rtl="0" eaLnBrk="1" latinLnBrk="0" hangingPunct="1">
        <a:spcBef>
          <a:spcPct val="20000"/>
        </a:spcBef>
        <a:buFont typeface="Arial"/>
        <a:buChar char="•"/>
        <a:defRPr sz="2400" kern="1200">
          <a:solidFill>
            <a:schemeClr val="tx1"/>
          </a:solidFill>
          <a:latin typeface="+mn-lt"/>
          <a:ea typeface="+mn-ea"/>
          <a:cs typeface="+mn-cs"/>
        </a:defRPr>
      </a:lvl3pPr>
      <a:lvl4pPr marL="1600200" indent="-228600" algn="l" defTabSz="457200" rtl="0" eaLnBrk="1" latinLnBrk="0" hangingPunct="1">
        <a:spcBef>
          <a:spcPct val="20000"/>
        </a:spcBef>
        <a:buFont typeface="Arial"/>
        <a:buChar char="–"/>
        <a:defRPr sz="2000" kern="1200">
          <a:solidFill>
            <a:schemeClr val="tx1"/>
          </a:solidFill>
          <a:latin typeface="+mn-lt"/>
          <a:ea typeface="+mn-ea"/>
          <a:cs typeface="+mn-cs"/>
        </a:defRPr>
      </a:lvl4pPr>
      <a:lvl5pPr marL="2057400" indent="-228600" algn="l" defTabSz="457200" rtl="0" eaLnBrk="1" latinLnBrk="0" hangingPunct="1">
        <a:spcBef>
          <a:spcPct val="20000"/>
        </a:spcBef>
        <a:buFont typeface="Arial"/>
        <a:buChar char="»"/>
        <a:defRPr sz="2000" kern="1200">
          <a:solidFill>
            <a:schemeClr val="tx1"/>
          </a:solidFill>
          <a:latin typeface="+mn-lt"/>
          <a:ea typeface="+mn-ea"/>
          <a:cs typeface="+mn-cs"/>
        </a:defRPr>
      </a:lvl5pPr>
      <a:lvl6pPr marL="2514600" indent="-228600" algn="l" defTabSz="457200" rtl="0" eaLnBrk="1" latinLnBrk="0" hangingPunct="1">
        <a:spcBef>
          <a:spcPct val="20000"/>
        </a:spcBef>
        <a:buFont typeface="Arial"/>
        <a:buChar char="•"/>
        <a:defRPr sz="2000" kern="1200">
          <a:solidFill>
            <a:schemeClr val="tx1"/>
          </a:solidFill>
          <a:latin typeface="+mn-lt"/>
          <a:ea typeface="+mn-ea"/>
          <a:cs typeface="+mn-cs"/>
        </a:defRPr>
      </a:lvl6pPr>
      <a:lvl7pPr marL="2971800" indent="-228600" algn="l" defTabSz="457200" rtl="0" eaLnBrk="1" latinLnBrk="0" hangingPunct="1">
        <a:spcBef>
          <a:spcPct val="20000"/>
        </a:spcBef>
        <a:buFont typeface="Arial"/>
        <a:buChar char="•"/>
        <a:defRPr sz="2000" kern="1200">
          <a:solidFill>
            <a:schemeClr val="tx1"/>
          </a:solidFill>
          <a:latin typeface="+mn-lt"/>
          <a:ea typeface="+mn-ea"/>
          <a:cs typeface="+mn-cs"/>
        </a:defRPr>
      </a:lvl7pPr>
      <a:lvl8pPr marL="3429000" indent="-228600" algn="l" defTabSz="457200" rtl="0" eaLnBrk="1" latinLnBrk="0" hangingPunct="1">
        <a:spcBef>
          <a:spcPct val="20000"/>
        </a:spcBef>
        <a:buFont typeface="Arial"/>
        <a:buChar char="•"/>
        <a:defRPr sz="2000" kern="1200">
          <a:solidFill>
            <a:schemeClr val="tx1"/>
          </a:solidFill>
          <a:latin typeface="+mn-lt"/>
          <a:ea typeface="+mn-ea"/>
          <a:cs typeface="+mn-cs"/>
        </a:defRPr>
      </a:lvl8pPr>
      <a:lvl9pPr marL="3886200" indent="-228600" algn="l" defTabSz="457200" rtl="0" eaLnBrk="1" latinLnBrk="0" hangingPunct="1">
        <a:spcBef>
          <a:spcPct val="20000"/>
        </a:spcBef>
        <a:buFont typeface="Arial"/>
        <a:buChar char="•"/>
        <a:defRPr sz="2000" kern="1200">
          <a:solidFill>
            <a:schemeClr val="tx1"/>
          </a:solidFill>
          <a:latin typeface="+mn-lt"/>
          <a:ea typeface="+mn-ea"/>
          <a:cs typeface="+mn-cs"/>
        </a:defRPr>
      </a:lvl9pPr>
    </p:bodyStyle>
    <p:other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hyperlink" Target="https://bulkseedsinternational-websites.sfo3.digitaloceanspaces.com/bsi/bulkseedsinternational-fr/index.html" TargetMode="External"/><Relationship Id="rId3" Type="http://schemas.openxmlformats.org/officeDocument/2006/relationships/hyperlink" Target="https://bulkseedsinternational-websites.sfo3.digitaloceanspaces.com/bsi/bulkseedsinternational-fr/bulkseedsinternational-fr-6/demande-de-devis-de-semences-en-gros-par-o-commencer-c6446159.html" TargetMode="External"/><Relationship Id="rId4" Type="http://schemas.openxmlformats.org/officeDocument/2006/relationships/hyperlink" Target="https://bulkseedsinternational-fr.porkbunlead.workers.dev/spaces/bulkseedsinternational-fr-6/constituer-une-demande-multi-groupes-avec-plusieurs-unit-s-de-vente-8483147f.pdf" TargetMode="External"/><Relationship Id="rId5" Type="http://schemas.openxmlformats.org/officeDocument/2006/relationships/hyperlink" Target="https://bulkseedsinternational-fr.porkbunlead.workers.dev/spaces/bulkseedsinternational-fr-6/grille-de-comparaison-des-r-f-rences-et-des-destinations-89d0c0f0.xlsx" TargetMode="External"/><Relationship Id="rId6" Type="http://schemas.openxmlformats.org/officeDocument/2006/relationships/hyperlink" Target="https://bulkseedsinternational-fr.porkbunlead.workers.dev/spaces/bulkseedsinternational-fr-6/feuille-de-contr-le-destination-et-emballage-avant-envoi-90d01e2e.docx" TargetMode="Externa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hyperlink" Target="https://bulkseedsinternational-fr.porkbunlead.workers.dev/spaces/bulkseedsinternational-fr-6/planifier-un-assortiment-par-groupes-de-semences-pour-une-saison-f62655a0.odt" TargetMode="External"/><Relationship Id="rId3" Type="http://schemas.openxmlformats.org/officeDocument/2006/relationships/hyperlink" Target="https://bulkseedsinternational-fr.porkbunlead.workers.dev/spaces/bulkseedsinternational-fr-6/demande-sans-engagement-et-devis-en-questions-courtes-f8a684bd.rtf" TargetMode="External"/></Relationships>
</file>

<file path=ppt/slides/slide1.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p:txBody>
          <a:bodyPr/>
          <a:lstStyle/>
          <a:p>
            <a:r>
              <a:t>Groupe espèce variété : lire la structure du catalogue</a:t>
            </a:r>
          </a:p>
        </p:txBody>
      </p:sp>
      <p:sp>
        <p:nvSpPr>
          <p:cNvPr id="3" name="Content Placeholder 2"/>
          <p:cNvSpPr>
            <a:spLocks noGrp="1"/>
          </p:cNvSpPr>
          <p:nvPr>
            <p:ph idx="1"/>
          </p:nvPr>
        </p:nvSpPr>
        <p:spPr/>
        <p:txBody>
          <a:bodyPr/>
          <a:lstStyle/>
          <a:p>
            <a:r>
              <a:t>Ce document présente le cadre commun des demandes de semences en gros chez Bulk Seeds International, grossiste en semences destiné aux grainetiers, jardineries et revendeurs. Il ne remplace pas les documents détaillés du dossier : il regroupe les repères de base pour préparer une sélection, l'envoyer et comprendre la suite. Envoyer une demande ne constitue pas une commande : la demande est examinée avant tout chiffrage.</a:t>
            </a:r>
          </a:p>
        </p:txBody>
      </p:sp>
    </p:spTree>
  </p:cSld>
  <p:clrMapOvr>
    <a:masterClrMapping/>
  </p:clrMapOvr>
</p:sld>
</file>

<file path=ppt/slides/slide2.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p:txBody>
          <a:bodyPr/>
          <a:lstStyle/>
          <a:p>
            <a:r>
              <a:t>À qui s'adresse ce cadre</a:t>
            </a:r>
          </a:p>
        </p:txBody>
      </p:sp>
      <p:sp>
        <p:nvSpPr>
          <p:cNvPr id="3" name="Content Placeholder 2"/>
          <p:cNvSpPr>
            <a:spLocks noGrp="1"/>
          </p:cNvSpPr>
          <p:nvPr>
            <p:ph idx="1"/>
          </p:nvPr>
        </p:nvSpPr>
        <p:spPr/>
        <p:txBody>
          <a:bodyPr/>
          <a:lstStyle/>
          <a:p>
            <a:pPr>
              <a:defRPr sz="1800"/>
            </a:pPr>
            <a:r>
              <a:t>Le site s'adresse aux entreprises qui achètent des semences pour la revente. Le catalogue couvre les légumes, les fleurs, les aromatiques ainsi que les micro-pousses et pousses, avec des entrées organisées par groupe, espèce et variété. Les pages produit présentent les descriptions disponibles, les références et les prix affichés. Un particulier souhaitant acheter pour son propre usage ne relève pas de ce cadre commercial.</a:t>
            </a:r>
          </a:p>
        </p:txBody>
      </p:sp>
    </p:spTree>
  </p:cSld>
  <p:clrMapOvr>
    <a:masterClrMapping/>
  </p:clrMapOvr>
</p:sld>
</file>

<file path=ppt/slides/slide3.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p:txBody>
          <a:bodyPr/>
          <a:lstStyle/>
          <a:p>
            <a:r>
              <a:t>Le rôle du panier de demande</a:t>
            </a:r>
          </a:p>
        </p:txBody>
      </p:sp>
      <p:sp>
        <p:nvSpPr>
          <p:cNvPr id="3" name="Content Placeholder 2"/>
          <p:cNvSpPr>
            <a:spLocks noGrp="1"/>
          </p:cNvSpPr>
          <p:nvPr>
            <p:ph idx="1"/>
          </p:nvPr>
        </p:nvSpPr>
        <p:spPr/>
        <p:txBody>
          <a:bodyPr/>
          <a:lstStyle/>
          <a:p>
            <a:pPr>
              <a:defRPr sz="1800"/>
            </a:pPr>
            <a:r>
              <a:t>Le catalogue permet de sélectionner des variétés et des quantités, puis d'envoyer une demande accompagnée de vos coordonnées professionnelles. La sélection est conservée dans le navigateur jusqu'à ce qu'elle soit supprimée, que les données du navigateur soient effacées ou que la demande soit soumise ; les coordonnées ne sont pas enregistrées dans le panier. Un compte n'est pas nécessaire. Les quantités peuvent être modifiées ou des articles retirés avant l'envoi. Un accusé de réception automatisé confirme uniquement la réception de la demande pour examen.</a:t>
            </a:r>
          </a:p>
        </p:txBody>
      </p:sp>
    </p:spTree>
  </p:cSld>
  <p:clrMapOvr>
    <a:masterClrMapping/>
  </p:clrMapOvr>
</p:sld>
</file>

<file path=ppt/slides/slide4.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p:txBody>
          <a:bodyPr/>
          <a:lstStyle/>
          <a:p>
            <a:r>
              <a:t>Ce qu'une demande ne fait pas</a:t>
            </a:r>
          </a:p>
        </p:txBody>
      </p:sp>
      <p:sp>
        <p:nvSpPr>
          <p:cNvPr id="3" name="Content Placeholder 2"/>
          <p:cNvSpPr>
            <a:spLocks noGrp="1"/>
          </p:cNvSpPr>
          <p:nvPr>
            <p:ph idx="1"/>
          </p:nvPr>
        </p:nvSpPr>
        <p:spPr/>
        <p:txBody>
          <a:bodyPr/>
          <a:lstStyle/>
          <a:p>
            <a:pPr>
              <a:defRPr sz="1800"/>
            </a:pPr>
            <a:r>
              <a:t>L'ajout d'articles au panier et l'envoi du formulaire ne concluent aucun contrat d'achat et n'entraînent aucun paiement via le site. La demande est sans engagement. La disponibilité, les conditionnements, les prix, les taxes applicables, les frais de port, les conditions de paiement et les modalités de livraison sont précisés séparément, dans le devis et l'accord qui suit. Les prix affichés et les paliers de quantité servent de repères ; les prix finaux et frais de port sont confirmés dans le devis.</a:t>
            </a:r>
          </a:p>
        </p:txBody>
      </p:sp>
    </p:spTree>
  </p:cSld>
  <p:clrMapOvr>
    <a:masterClrMapping/>
  </p:clrMapOvr>
</p:sld>
</file>

<file path=ppt/slides/slide5.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p:txBody>
          <a:bodyPr/>
          <a:lstStyle/>
          <a:p>
            <a:r>
              <a:t>Les informations à réunir</a:t>
            </a:r>
          </a:p>
        </p:txBody>
      </p:sp>
      <p:sp>
        <p:nvSpPr>
          <p:cNvPr id="3" name="Content Placeholder 2"/>
          <p:cNvSpPr>
            <a:spLocks noGrp="1"/>
          </p:cNvSpPr>
          <p:nvPr>
            <p:ph idx="1"/>
          </p:nvPr>
        </p:nvSpPr>
        <p:spPr/>
        <p:txBody>
          <a:bodyPr/>
          <a:lstStyle/>
          <a:p>
            <a:pPr>
              <a:defRPr sz="1800"/>
            </a:pPr>
            <a:r>
              <a:t>Pour être examinable, une demande doit identifier clairement les articles et la destination. Indiquez le nom botanique et la variété lorsque c'est pertinent, la quantité dans l'unité de la fiche, la destination et vos coordonnées professionnelles, y compris le nom de votre entreprise. Vérifiez les quantités et les unités avant l'envoi. Si vous avez besoin de documents particuliers pour l'expédition envisagée, signalez-le dans la demande : une fiche catalogue ne confirme ni le stock actuel ni les résultats d'analyse par lot.</a:t>
            </a:r>
          </a:p>
        </p:txBody>
      </p:sp>
    </p:spTree>
  </p:cSld>
  <p:clrMapOvr>
    <a:masterClrMapping/>
  </p:clrMapOvr>
</p:sld>
</file>

<file path=ppt/slides/slide6.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p:txBody>
          <a:bodyPr/>
          <a:lstStyle/>
          <a:p>
            <a:r>
              <a:t>Identités botaniques et unités</a:t>
            </a:r>
          </a:p>
        </p:txBody>
      </p:sp>
      <p:sp>
        <p:nvSpPr>
          <p:cNvPr id="3" name="Content Placeholder 2"/>
          <p:cNvSpPr>
            <a:spLocks noGrp="1"/>
          </p:cNvSpPr>
          <p:nvPr>
            <p:ph idx="1"/>
          </p:nvPr>
        </p:nvSpPr>
        <p:spPr/>
        <p:txBody>
          <a:bodyPr/>
          <a:lstStyle/>
          <a:p>
            <a:pPr>
              <a:defRPr sz="1800"/>
            </a:pPr>
            <a:r>
              <a:t>Les noms usuels peuvent masquer des identités botaniques différentes : par exemple, plusieurs espèces de menthe disposent de références distinctes et ne sont pas interchangeables. Associez la fiche d'espèce à la référence exacte avant de fixer une quantité. Distinguez également les unités : un prix au kilogramme diffère d'un prix pour un nombre de graines. Le conditionnement, la quantité disponible et le prix définitif sont vérifiés dans le devis. Pour une variété non répertoriée, le nom botanique ou le nom de variété, la quantité et la destination peuvent être transmis par e-mail.</a:t>
            </a:r>
          </a:p>
        </p:txBody>
      </p:sp>
    </p:spTree>
  </p:cSld>
  <p:clrMapOvr>
    <a:masterClrMapping/>
  </p:clrMapOvr>
</p:sld>
</file>

<file path=ppt/slides/slide7.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p:txBody>
          <a:bodyPr/>
          <a:lstStyle/>
          <a:p>
            <a:r>
              <a:t>Corriger ou relancer une demande</a:t>
            </a:r>
          </a:p>
        </p:txBody>
      </p:sp>
      <p:sp>
        <p:nvSpPr>
          <p:cNvPr id="3" name="Content Placeholder 2"/>
          <p:cNvSpPr>
            <a:spLocks noGrp="1"/>
          </p:cNvSpPr>
          <p:nvPr>
            <p:ph idx="1"/>
          </p:nvPr>
        </p:nvSpPr>
        <p:spPr/>
        <p:txBody>
          <a:bodyPr/>
          <a:lstStyle/>
          <a:p>
            <a:pPr>
              <a:defRPr sz="1800"/>
            </a:pPr>
            <a:r>
              <a:t>Si le formulaire ne peut pas être envoyé, la sélection reste dans le panier : suivez le message affiché. Si la remise n'a pas pu être confirmée, contactez-nous avec la référence de la demande avant tout nouvel envoi. Pour corriger une demande déjà envoyée, utilisez cette même référence. Cette précaution évite de créer plusieurs demandes concurrentes pour une même sélection.</a:t>
            </a:r>
          </a:p>
        </p:txBody>
      </p:sp>
    </p:spTree>
  </p:cSld>
  <p:clrMapOvr>
    <a:masterClrMapping/>
  </p:clrMapOvr>
</p:sld>
</file>

<file path=ppt/slides/slide8.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p:txBody>
          <a:bodyPr/>
          <a:lstStyle/>
          <a:p>
            <a:r>
              <a:t>Ce qui reste à préciser dans les documents détaillés</a:t>
            </a:r>
          </a:p>
        </p:txBody>
      </p:sp>
      <p:sp>
        <p:nvSpPr>
          <p:cNvPr id="3" name="Content Placeholder 2"/>
          <p:cNvSpPr>
            <a:spLocks noGrp="1"/>
          </p:cNvSpPr>
          <p:nvPr>
            <p:ph idx="1"/>
          </p:nvPr>
        </p:nvSpPr>
        <p:spPr/>
        <p:txBody>
          <a:bodyPr/>
          <a:lstStyle/>
          <a:p>
            <a:pPr>
              <a:defRPr sz="1800"/>
            </a:pPr>
            <a:r>
              <a:t>Ce cadre commun ne traite pas en détail la préparation d'un devis examinable, la description de la destination et de l'emballage, la liste de contrôle avant envoi, la structuration d'un assortiment par groupe de culture, le parcours en trois étapes du catalogue au devis, ni les critères de comparaison entre espèces et références. Ces points font l'objet de documents distincts dans le dossier.</a:t>
            </a:r>
          </a:p>
        </p:txBody>
      </p:sp>
    </p:spTree>
  </p:cSld>
  <p:clrMapOvr>
    <a:masterClrMapping/>
  </p:clrMapOvr>
</p:sld>
</file>

<file path=ppt/slides/slide9.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p:txBody>
          <a:bodyPr/>
          <a:lstStyle/>
          <a:p>
            <a:r>
              <a:t>Documents liés</a:t>
            </a:r>
          </a:p>
        </p:txBody>
      </p:sp>
      <p:sp>
        <p:nvSpPr>
          <p:cNvPr id="3" name="Content Placeholder 2"/>
          <p:cNvSpPr>
            <a:spLocks noGrp="1"/>
          </p:cNvSpPr>
          <p:nvPr>
            <p:ph idx="1"/>
          </p:nvPr>
        </p:nvSpPr>
        <p:spPr/>
        <p:txBody>
          <a:bodyPr/>
          <a:lstStyle/>
          <a:p>
            <a:r>
              <a:rPr sz="1800">
                <a:hlinkClick r:id="rId2"/>
              </a:rPr>
              <a:t>Bulk Seeds International</a:t>
            </a:r>
          </a:p>
          <a:p>
            <a:r>
              <a:rPr sz="1800">
                <a:hlinkClick r:id="rId3"/>
              </a:rPr>
              <a:t>Demande de devis de semences en gros : par où commencer</a:t>
            </a:r>
          </a:p>
          <a:p>
            <a:r>
              <a:rPr sz="1800">
                <a:hlinkClick r:id="rId4"/>
              </a:rPr>
              <a:t>Constituer une demande multi-groupes avec plusieurs unités de vente</a:t>
            </a:r>
          </a:p>
          <a:p>
            <a:r>
              <a:rPr sz="1800">
                <a:hlinkClick r:id="rId5"/>
              </a:rPr>
              <a:t>Grille de comparaison des références et des destinations</a:t>
            </a:r>
          </a:p>
          <a:p>
            <a:r>
              <a:rPr sz="1800">
                <a:hlinkClick r:id="rId6"/>
              </a:rPr>
              <a:t>Feuille de contrôle destination et emballage avant envoi</a:t>
            </a:r>
          </a:p>
        </p:txBody>
      </p:sp>
    </p:spTree>
  </p:cSld>
  <p:clrMapOvr>
    <a:masterClrMapping/>
  </p:clrMapOvr>
</p:sld>
</file>

<file path=ppt/slides/slide10.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p:txBody>
          <a:bodyPr/>
          <a:lstStyle/>
          <a:p>
            <a:r>
              <a:t>Documents liés</a:t>
            </a:r>
          </a:p>
        </p:txBody>
      </p:sp>
      <p:sp>
        <p:nvSpPr>
          <p:cNvPr id="3" name="Content Placeholder 2"/>
          <p:cNvSpPr>
            <a:spLocks noGrp="1"/>
          </p:cNvSpPr>
          <p:nvPr>
            <p:ph idx="1"/>
          </p:nvPr>
        </p:nvSpPr>
        <p:spPr/>
        <p:txBody>
          <a:bodyPr/>
          <a:lstStyle/>
          <a:p>
            <a:r>
              <a:rPr sz="1800">
                <a:hlinkClick r:id="rId2"/>
              </a:rPr>
              <a:t>Planifier un assortiment par groupes de semences pour une saison</a:t>
            </a:r>
          </a:p>
          <a:p>
            <a:r>
              <a:rPr sz="1800">
                <a:hlinkClick r:id="rId3"/>
              </a:rPr>
              <a:t>Demande sans engagement et devis en questions courtes</a:t>
            </a:r>
          </a:p>
        </p:txBody>
      </p:sp>
    </p:spTree>
  </p:cSld>
  <p:clrMapOvr>
    <a:masterClrMapping/>
  </p:clrMapOvr>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theme>
</file>

<file path=docProps/app.xml><?xml version="1.0" encoding="utf-8"?>
<Properties xmlns="http://schemas.openxmlformats.org/officeDocument/2006/extended-properties" xmlns:vt="http://schemas.openxmlformats.org/officeDocument/2006/docPropsVTypes">
  <TotalTime>1</TotalTime>
  <Words>0</Words>
  <Application>Microsoft Macintosh PowerPoint</Application>
  <PresentationFormat>On-screen Show (4:3)</PresentationFormat>
  <Paragraphs>0</Paragraphs>
  <Slides>0</Slides>
  <Notes>0</Notes>
  <HiddenSlides>0</HiddenSlides>
  <MMClips>0</MMClips>
  <ScaleCrop>false</ScaleCrop>
  <HeadingPairs>
    <vt:vector size="4" baseType="variant">
      <vt:variant>
        <vt:lpstr>Theme</vt:lpstr>
      </vt:variant>
      <vt:variant>
        <vt:i4>1</vt:i4>
      </vt:variant>
      <vt:variant>
        <vt:lpstr>Slide Titles</vt:lpstr>
      </vt:variant>
      <vt:variant>
        <vt:i4>0</vt:i4>
      </vt:variant>
    </vt:vector>
  </HeadingPairs>
  <TitlesOfParts>
    <vt:vector size="1" baseType="lpstr">
      <vt:lpstr>Office Theme</vt:lpstr>
    </vt:vector>
  </TitlesOfParts>
  <Manager/>
  <Company/>
  <LinksUpToDate>false</LinksUpToDate>
  <SharedDoc>false</SharedDoc>
  <HyperlinkBase/>
  <HyperlinksChanged>false</HyperlinksChanged>
  <AppVersion>14.0000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
  <dc:subject/>
  <dc:creator/>
  <cp:keywords/>
  <dc:description>generated using python-pptx</dc:description>
  <cp:lastModifiedBy>Steve Canny</cp:lastModifiedBy>
  <cp:revision>1</cp:revision>
  <dcterms:created xsi:type="dcterms:W3CDTF">2013-01-27T09:14:16Z</dcterms:created>
  <dcterms:modified xsi:type="dcterms:W3CDTF">2013-01-27T09:15:58Z</dcterms:modified>
  <cp:category/>
</cp:coreProperties>
</file>