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7/prix-affiches-ou-devis-ce-qui-engage-vraiment-une-demande-de-semences--deaa1d19.html" TargetMode="External"/><Relationship Id="rId4" Type="http://schemas.openxmlformats.org/officeDocument/2006/relationships/hyperlink" Target="https://bulkseedsinternational-fr.porkbunlead.workers.dev/spaces/bulkseedsinternational-fr-7/demande-sans-engagement-questions-courtes-sur-le-statut-et-les-suites-0730b963.rtf" TargetMode="External"/><Relationship Id="rId5" Type="http://schemas.openxmlformats.org/officeDocument/2006/relationships/hyperlink" Target="https://bulkseedsinternational-fr.porkbunlead.workers.dev/spaces/bulkseedsinternational-fr-7/decrire-le-contenu-d-une-demande-de-semences-en-gros-etape-par-etape-5440c610.pdf" TargetMode="External"/><Relationship Id="rId6" Type="http://schemas.openxmlformats.org/officeDocument/2006/relationships/hyperlink" Target="https://bulkseedsinternational-fr.porkbunlead.workers.dev/spaces/bulkseedsinternational-fr-7/feuille-de-travail-pour-relire-une-demande-avant-envoi-a9fcadf6.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7/batir-un-assortiment-de-semences-reparti-entre-les-grands-groupes-b227ee19.odt" TargetMode="External"/><Relationship Id="rId3" Type="http://schemas.openxmlformats.org/officeDocument/2006/relationships/hyperlink" Target="https://bulkseedsinternational-fr.porkbunlead.workers.dev/spaces/bulkseedsinternational-fr-7/grille-de-comparaison-des-lignes-de-semences-et-des-destinations-f1682f33.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 catalogue de semences au devis : le parcours d'un revendeur</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Prix affiches ou devis : ce qui engage vraiment une demande de semences en gros</a:t>
            </a:r>
          </a:p>
          <a:p>
            <a:r>
              <a:rPr sz="1800">
                <a:hlinkClick r:id="rId4"/>
              </a:rPr>
              <a:t>Demande sans engagement : questions courtes sur le statut et les suites</a:t>
            </a:r>
          </a:p>
          <a:p>
            <a:r>
              <a:rPr sz="1800">
                <a:hlinkClick r:id="rId5"/>
              </a:rPr>
              <a:t>Decrire le contenu d'une demande de semences en gros etape par etape</a:t>
            </a:r>
          </a:p>
          <a:p>
            <a:r>
              <a:rPr sz="1800">
                <a:hlinkClick r:id="rId6"/>
              </a:rPr>
              <a:t>Feuille de travail pour relire une demande avant envoi</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Batir un assortiment de semences reparti entre les grands groupes</a:t>
            </a:r>
          </a:p>
          <a:p>
            <a:r>
              <a:rPr sz="1800">
                <a:hlinkClick r:id="rId3"/>
              </a:rPr>
              <a:t>Grille de comparaison des lignes de semences et des destinations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