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8/r-assort-de-semences-en-gros-rep-rer-les-signaux-qui-comptent-avant-de-5e0683c9.html" TargetMode="External"/><Relationship Id="rId4" Type="http://schemas.openxmlformats.org/officeDocument/2006/relationships/hyperlink" Target="https://bulkseedsinternational-fr.porkbunlead.workers.dev/spaces/bulkseedsinternational-fr-8/grille-de-tri-des-vari-t-s-entre-priorit-s-de-lancement-et-compl-ments-184d7ed8.xlsx" TargetMode="External"/><Relationship Id="rId5" Type="http://schemas.openxmlformats.org/officeDocument/2006/relationships/hyperlink" Target="https://bulkseedsinternational-fr.porkbunlead.workers.dev/spaces/bulkseedsinternational-fr-8/feuille-de-travail-coordonn-es-professionnelles-et-destination-d-exp-d-48fe9f61.docx" TargetMode="External"/><Relationship Id="rId6" Type="http://schemas.openxmlformats.org/officeDocument/2006/relationships/hyperlink" Target="https://bulkseedsinternational-fr.porkbunlead.workers.dev/spaces/bulkseedsinternational-fr-8/pr-parer-une-demande-de-semences-avec-exigences-d-emballage-propres-ch-5a25150e.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8/planifier-un-premier-assortiment-de-fleurs-annuelles-et-vivaces-pour-u-cac2c10e.odt" TargetMode="External"/><Relationship Id="rId3" Type="http://schemas.openxmlformats.org/officeDocument/2006/relationships/hyperlink" Target="https://bulkseedsinternational-fr.porkbunlead.workers.dev/spaces/bulkseedsinternational-fr-8/demande-rapide-par-esp-ce-en-questions-courtes-d0cc47ad.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Montrer à un acheteur le parcours entre panier de demande et devis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Réassort de semences en gros : repérer les signaux qui comptent avant de choisir le point d'entrée</a:t>
            </a:r>
          </a:p>
          <a:p>
            <a:r>
              <a:rPr sz="1800">
                <a:hlinkClick r:id="rId4"/>
              </a:rPr>
              <a:t>Grille de tri des variétés entre priorités de lancement et compléments de gamme</a:t>
            </a:r>
          </a:p>
          <a:p>
            <a:r>
              <a:rPr sz="1800">
                <a:hlinkClick r:id="rId5"/>
              </a:rPr>
              <a:t>Feuille de travail coordonnées professionnelles et destination d'expédition</a:t>
            </a:r>
          </a:p>
          <a:p>
            <a:r>
              <a:rPr sz="1800">
                <a:hlinkClick r:id="rId6"/>
              </a:rPr>
              <a:t>Préparer une demande de semences avec exigences d'emballage propres à chaque groupe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premier assortiment de fleurs annuelles et vivaces pour une jardinerie</a:t>
            </a:r>
          </a:p>
          <a:p>
            <a:r>
              <a:rPr sz="1800">
                <a:hlinkClick r:id="rId3"/>
              </a:rPr>
              <a:t>Demande rapide par espèce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