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9/semences-en-gros-pour-revendeurs-choisir-le-bon-point-d-entree-98b61a75.html" TargetMode="External"/><Relationship Id="rId4" Type="http://schemas.openxmlformats.org/officeDocument/2006/relationships/hyperlink" Target="https://bulkseedsinternational-fr.porkbunlead.workers.dev/spaces/bulkseedsinternational-fr-9/feuille-de-travail-coordonnees-professionnelles-et-destination-4ded2459.docx" TargetMode="External"/><Relationship Id="rId5" Type="http://schemas.openxmlformats.org/officeDocument/2006/relationships/hyperlink" Target="https://bulkseedsinternational-fr.porkbunlead.workers.dev/spaces/bulkseedsinternational-fr-9/grille-de-tri-entre-priorites-de-lancement-et-complements-de-gamme-7447b2a3.xlsx" TargetMode="External"/><Relationship Id="rId6" Type="http://schemas.openxmlformats.org/officeDocument/2006/relationships/hyperlink" Target="https://bulkseedsinternational-fr.porkbunlead.workers.dev/spaces/bulkseedsinternational-fr-9/demande-rapide-par-espece-en-questions-courtes-9085e254.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9/documenter-les-exigences-d-emballage-groupe-par-groupe-dans-une-demand-c27db774.pdf" TargetMode="External"/><Relationship Id="rId3" Type="http://schemas.openxmlformats.org/officeDocument/2006/relationships/hyperlink" Target="https://bulkseedsinternational-fr.porkbunlead.workers.dev/spaces/bulkseedsinternational-fr-9/planifier-un-premier-assortiment-de-fleurs-annuelles-et-vivaces-e0df52ec.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a un acheteur le parcours entre panier et devis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revendeurs choisir le bon point d'entree</a:t>
            </a:r>
          </a:p>
          <a:p>
            <a:r>
              <a:rPr sz="1800">
                <a:hlinkClick r:id="rId4"/>
              </a:rPr>
              <a:t>Feuille de travail coordonnees professionnelles et destination</a:t>
            </a:r>
          </a:p>
          <a:p>
            <a:r>
              <a:rPr sz="1800">
                <a:hlinkClick r:id="rId5"/>
              </a:rPr>
              <a:t>Grille de tri entre priorites de lancement et complements de gamme</a:t>
            </a:r>
          </a:p>
          <a:p>
            <a:r>
              <a:rPr sz="1800">
                <a:hlinkClick r:id="rId6"/>
              </a:rPr>
              <a:t>Demande rapide par espece en questions courtes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Documenter les exigences d'emballage groupe par groupe dans une demande</a:t>
            </a:r>
          </a:p>
          <a:p>
            <a:r>
              <a:rPr sz="1800">
                <a:hlinkClick r:id="rId3"/>
              </a:rPr>
              <a:t>Planifier un premier assortiment de fleurs annuelles et vivaces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